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9" r:id="rId13"/>
    <p:sldId id="268" r:id="rId14"/>
    <p:sldId id="270" r:id="rId1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52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922FD-ED8C-4D7D-95A1-0F3C8E8AECB9}" type="datetimeFigureOut">
              <a:rPr lang="es-AR" smtClean="0"/>
              <a:t>08/10/2013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86905-A618-4548-976C-3F76D69D8FE9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00164" y="0"/>
            <a:ext cx="10644262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28858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5992"/>
            <a:ext cx="9088646" cy="29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357165"/>
            <a:ext cx="2147890" cy="150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0023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4412" y="0"/>
            <a:ext cx="1147762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28726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8792" y="142852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67387" y="-27296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Presentación en pantalla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commodore</dc:creator>
  <cp:lastModifiedBy>commodore</cp:lastModifiedBy>
  <cp:revision>4</cp:revision>
  <dcterms:created xsi:type="dcterms:W3CDTF">2013-10-08T23:43:02Z</dcterms:created>
  <dcterms:modified xsi:type="dcterms:W3CDTF">2013-10-09T00:00:17Z</dcterms:modified>
</cp:coreProperties>
</file>